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8" r:id="rId2"/>
    <p:sldId id="256" r:id="rId3"/>
    <p:sldId id="265" r:id="rId4"/>
    <p:sldId id="259" r:id="rId5"/>
    <p:sldId id="260" r:id="rId6"/>
    <p:sldId id="261" r:id="rId7"/>
    <p:sldId id="257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844E9E-FAB2-48E2-9900-274AEF5538CF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E51F04-69F6-448E-8BA9-DF86B65FA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owens\Desktop\Recorder%20Lesson%20Plans\C%20Jam%20Blues\03%20-%20C%20Jam%20Blues%20(Live).mp3" TargetMode="Externa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OlpcJhNyD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owens\Desktop\Recorder%20Lesson%20Plans\C%20Jam%20Blues\03%20-%20C%20Jam%20Blues%20(Live).mp3" TargetMode="Externa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owens\Desktop\Recorder%20Lesson%20Plans\C%20Jam%20Blues\03%20-%20C%20Jam%20Blues%20(Live).mp3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if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owens\Desktop\Recorder%20Lesson%20Plans\C%20Jam%20Blues\03%20-%20C%20Jam%20Blues%20(Live).mp3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1371600"/>
            <a:ext cx="7315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600" dirty="0" smtClean="0">
                <a:latin typeface="Calibri" pitchFamily="34" charset="0"/>
              </a:rPr>
              <a:t>Directions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600" dirty="0" smtClean="0">
                <a:latin typeface="Calibri" pitchFamily="34" charset="0"/>
              </a:rPr>
              <a:t> Come in </a:t>
            </a: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>silently</a:t>
            </a:r>
            <a:endParaRPr lang="en-US" sz="3600" dirty="0" smtClean="0"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600" dirty="0" smtClean="0">
                <a:latin typeface="Calibri" pitchFamily="34" charset="0"/>
              </a:rPr>
              <a:t> Sit down </a:t>
            </a: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>without</a:t>
            </a:r>
            <a:r>
              <a:rPr lang="en-US" sz="3600" dirty="0" smtClean="0">
                <a:latin typeface="Calibri" pitchFamily="34" charset="0"/>
              </a:rPr>
              <a:t> talking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600" dirty="0" smtClean="0">
                <a:latin typeface="Calibri" pitchFamily="34" charset="0"/>
              </a:rPr>
              <a:t> Face the screen</a:t>
            </a:r>
          </a:p>
          <a:p>
            <a:pPr marL="342900" indent="-342900">
              <a:buFont typeface="Calibri" pitchFamily="34" charset="0"/>
              <a:buAutoNum type="arabicPeriod"/>
            </a:pPr>
            <a:r>
              <a:rPr lang="en-US" sz="3600" dirty="0" smtClean="0">
                <a:latin typeface="Calibri" pitchFamily="34" charset="0"/>
              </a:rPr>
              <a:t> Show that you are </a:t>
            </a: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>ready to learn</a:t>
            </a:r>
            <a:endParaRPr lang="en-US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 Jam improv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2057400"/>
            <a:ext cx="9016006" cy="122494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improvising!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4267200"/>
            <a:ext cx="6266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Improvising means making choices about the notes….</a:t>
            </a:r>
            <a:endParaRPr lang="en-US" dirty="0"/>
          </a:p>
        </p:txBody>
      </p:sp>
      <p:pic>
        <p:nvPicPr>
          <p:cNvPr id="6" name="03 - C Jam Blues (Liv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2390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247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you learn how to read “C”?</a:t>
            </a:r>
          </a:p>
          <a:p>
            <a:r>
              <a:rPr lang="en-US" dirty="0" smtClean="0"/>
              <a:t>Did you improvise?  </a:t>
            </a:r>
          </a:p>
          <a:p>
            <a:r>
              <a:rPr lang="en-US" dirty="0" smtClean="0"/>
              <a:t>Did you learn about jazz great Duke Ellington?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you do?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 Jam Blues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Duke Ellington</a:t>
            </a:r>
            <a:endParaRPr lang="en-US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will read the note C</a:t>
            </a:r>
          </a:p>
          <a:p>
            <a:r>
              <a:rPr lang="en-US" dirty="0" smtClean="0"/>
              <a:t>Students will improvise pitch to a given rhythm.</a:t>
            </a:r>
          </a:p>
          <a:p>
            <a:r>
              <a:rPr lang="en-US" dirty="0" smtClean="0"/>
              <a:t>Students will become familiar with the work of Duke Ellington through active listening.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6DADB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828800"/>
            <a:ext cx="4572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eft Arrow 2"/>
          <p:cNvSpPr/>
          <p:nvPr/>
        </p:nvSpPr>
        <p:spPr>
          <a:xfrm>
            <a:off x="4648200" y="3048000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Mouth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657600" y="4191000"/>
            <a:ext cx="1739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Right Thumb</a:t>
            </a:r>
          </a:p>
        </p:txBody>
      </p:sp>
      <p:sp>
        <p:nvSpPr>
          <p:cNvPr id="5" name="Left Arrow 4"/>
          <p:cNvSpPr/>
          <p:nvPr/>
        </p:nvSpPr>
        <p:spPr>
          <a:xfrm>
            <a:off x="5562600" y="3733800"/>
            <a:ext cx="19050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Left Middle Finger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838201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Three Points of contact</a:t>
            </a:r>
            <a:endParaRPr lang="en-US" sz="36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in chin position:</a:t>
            </a:r>
            <a:endParaRPr lang="en-US" dirty="0"/>
          </a:p>
        </p:txBody>
      </p:sp>
      <p:pic>
        <p:nvPicPr>
          <p:cNvPr id="9" name="Content Placeholder 8" descr="GC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371600"/>
            <a:ext cx="7200526" cy="2131999"/>
          </a:xfrm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/>
          <a:srcRect t="18674" r="90047" b="13272"/>
          <a:stretch>
            <a:fillRect/>
          </a:stretch>
        </p:blipFill>
        <p:spPr bwMode="auto">
          <a:xfrm flipH="1">
            <a:off x="5181600" y="3048000"/>
            <a:ext cx="625972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 t="18674" r="88657" b="13426"/>
          <a:stretch>
            <a:fillRect/>
          </a:stretch>
        </p:blipFill>
        <p:spPr bwMode="auto">
          <a:xfrm>
            <a:off x="2133600" y="3048000"/>
            <a:ext cx="71281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A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524000"/>
            <a:ext cx="6427744" cy="1676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more helpful notes:</a:t>
            </a:r>
            <a:endParaRPr lang="en-US" dirty="0"/>
          </a:p>
        </p:txBody>
      </p:sp>
      <p:pic>
        <p:nvPicPr>
          <p:cNvPr id="5" name="Picture 4"/>
          <p:cNvPicPr preferRelativeResize="0">
            <a:picLocks noChangeAspect="1"/>
          </p:cNvPicPr>
          <p:nvPr/>
        </p:nvPicPr>
        <p:blipFill>
          <a:blip r:embed="rId3" cstate="print"/>
          <a:srcRect t="19192" r="88420" b="12410"/>
          <a:stretch>
            <a:fillRect/>
          </a:stretch>
        </p:blipFill>
        <p:spPr bwMode="auto">
          <a:xfrm>
            <a:off x="2286000" y="2971800"/>
            <a:ext cx="703001" cy="3114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 preferRelativeResize="0">
            <a:picLocks noChangeAspect="1"/>
          </p:cNvPicPr>
          <p:nvPr/>
        </p:nvPicPr>
        <p:blipFill>
          <a:blip r:embed="rId4" cstate="print"/>
          <a:srcRect t="18430" r="89049" b="12500"/>
          <a:stretch>
            <a:fillRect/>
          </a:stretch>
        </p:blipFill>
        <p:spPr bwMode="auto">
          <a:xfrm>
            <a:off x="5039277" y="2895600"/>
            <a:ext cx="67572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C Jam tune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4800" y="1447800"/>
            <a:ext cx="8215428" cy="1200753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Jam Blues</a:t>
            </a:r>
            <a:endParaRPr lang="en-US" dirty="0"/>
          </a:p>
        </p:txBody>
      </p:sp>
      <p:pic>
        <p:nvPicPr>
          <p:cNvPr id="9" name="Content Placeholder 7" descr="C Jam tun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4648200"/>
            <a:ext cx="8215428" cy="1200753"/>
          </a:xfrm>
          <a:prstGeom prst="rect">
            <a:avLst/>
          </a:prstGeom>
        </p:spPr>
      </p:pic>
      <p:pic>
        <p:nvPicPr>
          <p:cNvPr id="10" name="Content Placeholder 7" descr="C Jam tune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048000"/>
            <a:ext cx="8215428" cy="12007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38800" y="4495800"/>
            <a:ext cx="38429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2895600"/>
            <a:ext cx="2904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2895600"/>
            <a:ext cx="30809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4495800"/>
            <a:ext cx="26093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71600" y="1295400"/>
            <a:ext cx="38429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pic>
        <p:nvPicPr>
          <p:cNvPr id="15" name="03 - C Jam Blues (Liv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2390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2477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Substitute E, G or A for the last note</a:t>
            </a:r>
            <a:endParaRPr lang="en-US" sz="3600" dirty="0"/>
          </a:p>
        </p:txBody>
      </p:sp>
      <p:pic>
        <p:nvPicPr>
          <p:cNvPr id="4" name="Content Placeholder 7" descr="C Jam tune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4800" y="2635349"/>
            <a:ext cx="8660076" cy="1265742"/>
          </a:xfrm>
        </p:spPr>
      </p:pic>
      <p:sp>
        <p:nvSpPr>
          <p:cNvPr id="5" name="Down Arrow 4"/>
          <p:cNvSpPr/>
          <p:nvPr/>
        </p:nvSpPr>
        <p:spPr>
          <a:xfrm>
            <a:off x="6373368" y="1295400"/>
            <a:ext cx="637032" cy="1371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03 - C Jam Blues (Liv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43800" y="5257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247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Substitute A for any of these G’s</a:t>
            </a:r>
            <a:endParaRPr lang="en-US" dirty="0"/>
          </a:p>
        </p:txBody>
      </p:sp>
      <p:pic>
        <p:nvPicPr>
          <p:cNvPr id="4" name="Content Placeholder 7" descr="C Jam tune.t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2718780"/>
            <a:ext cx="8610600" cy="1258511"/>
          </a:xfrm>
        </p:spPr>
      </p:pic>
      <p:sp>
        <p:nvSpPr>
          <p:cNvPr id="5" name="Down Arrow 4"/>
          <p:cNvSpPr/>
          <p:nvPr/>
        </p:nvSpPr>
        <p:spPr>
          <a:xfrm rot="20005969">
            <a:off x="3019034" y="1495312"/>
            <a:ext cx="533400" cy="135940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20005969">
            <a:off x="4162035" y="1495311"/>
            <a:ext cx="533400" cy="135940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03 - C Jam Blues (Liv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467600" y="4953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247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730</TotalTime>
  <Words>141</Words>
  <Application>Microsoft Office PowerPoint</Application>
  <PresentationFormat>On-screen Show (4:3)</PresentationFormat>
  <Paragraphs>31</Paragraphs>
  <Slides>11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Slide 1</vt:lpstr>
      <vt:lpstr>C Jam Blues</vt:lpstr>
      <vt:lpstr>Objectives</vt:lpstr>
      <vt:lpstr>Slide 4</vt:lpstr>
      <vt:lpstr>Practice in chin position:</vt:lpstr>
      <vt:lpstr>Two more helpful notes:</vt:lpstr>
      <vt:lpstr>C Jam Blues</vt:lpstr>
      <vt:lpstr>Substitute E, G or A for the last note</vt:lpstr>
      <vt:lpstr>Substitute A for any of these G’s</vt:lpstr>
      <vt:lpstr>You are improvising!</vt:lpstr>
      <vt:lpstr>How did you do?</vt:lpstr>
    </vt:vector>
  </TitlesOfParts>
  <Company>WCSU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Jam Blues</dc:title>
  <dc:creator>Steve Owens</dc:creator>
  <cp:lastModifiedBy>sowens</cp:lastModifiedBy>
  <cp:revision>64</cp:revision>
  <dcterms:created xsi:type="dcterms:W3CDTF">2010-04-12T15:24:24Z</dcterms:created>
  <dcterms:modified xsi:type="dcterms:W3CDTF">2015-03-24T17:34:43Z</dcterms:modified>
</cp:coreProperties>
</file>